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D4EE0-3013-4408-8C7D-2624310A57E6}" v="9" dt="2023-06-21T06:13:49.1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6500" cy="10687685"/>
          </a:xfrm>
          <a:custGeom>
            <a:avLst/>
            <a:gdLst/>
            <a:ahLst/>
            <a:cxnLst/>
            <a:rect l="l" t="t" r="r" b="b"/>
            <a:pathLst>
              <a:path w="7556500" h="10687685">
                <a:moveTo>
                  <a:pt x="7556499" y="10687592"/>
                </a:moveTo>
                <a:lnTo>
                  <a:pt x="0" y="10687592"/>
                </a:lnTo>
                <a:lnTo>
                  <a:pt x="0" y="0"/>
                </a:lnTo>
                <a:lnTo>
                  <a:pt x="7556499" y="0"/>
                </a:lnTo>
                <a:lnTo>
                  <a:pt x="7556499" y="10687592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68305"/>
            <a:ext cx="7556500" cy="8419465"/>
          </a:xfrm>
          <a:custGeom>
            <a:avLst/>
            <a:gdLst/>
            <a:ahLst/>
            <a:cxnLst/>
            <a:rect l="l" t="t" r="r" b="b"/>
            <a:pathLst>
              <a:path w="7556500" h="8419465">
                <a:moveTo>
                  <a:pt x="0" y="8419288"/>
                </a:moveTo>
                <a:lnTo>
                  <a:pt x="0" y="7555885"/>
                </a:lnTo>
                <a:lnTo>
                  <a:pt x="7555991" y="0"/>
                </a:lnTo>
                <a:lnTo>
                  <a:pt x="7555991" y="8419288"/>
                </a:lnTo>
                <a:lnTo>
                  <a:pt x="0" y="8419288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201" y="5341509"/>
            <a:ext cx="3302399" cy="246490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1358" y="9266947"/>
            <a:ext cx="112751" cy="2411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383168" y="9236964"/>
            <a:ext cx="171450" cy="299085"/>
          </a:xfrm>
          <a:custGeom>
            <a:avLst/>
            <a:gdLst/>
            <a:ahLst/>
            <a:cxnLst/>
            <a:rect l="l" t="t" r="r" b="b"/>
            <a:pathLst>
              <a:path w="171450" h="299084">
                <a:moveTo>
                  <a:pt x="42626" y="298641"/>
                </a:moveTo>
                <a:lnTo>
                  <a:pt x="13190" y="272811"/>
                </a:lnTo>
                <a:lnTo>
                  <a:pt x="0" y="231038"/>
                </a:lnTo>
                <a:lnTo>
                  <a:pt x="1474" y="185089"/>
                </a:lnTo>
                <a:lnTo>
                  <a:pt x="13616" y="135742"/>
                </a:lnTo>
                <a:lnTo>
                  <a:pt x="33002" y="85269"/>
                </a:lnTo>
                <a:lnTo>
                  <a:pt x="60441" y="39477"/>
                </a:lnTo>
                <a:lnTo>
                  <a:pt x="96740" y="4171"/>
                </a:lnTo>
                <a:lnTo>
                  <a:pt x="119262" y="0"/>
                </a:lnTo>
                <a:lnTo>
                  <a:pt x="135466" y="13702"/>
                </a:lnTo>
                <a:lnTo>
                  <a:pt x="138339" y="28151"/>
                </a:lnTo>
                <a:lnTo>
                  <a:pt x="126809" y="28151"/>
                </a:lnTo>
                <a:lnTo>
                  <a:pt x="86307" y="35637"/>
                </a:lnTo>
                <a:lnTo>
                  <a:pt x="72272" y="54480"/>
                </a:lnTo>
                <a:lnTo>
                  <a:pt x="76336" y="75820"/>
                </a:lnTo>
                <a:lnTo>
                  <a:pt x="92890" y="89972"/>
                </a:lnTo>
                <a:lnTo>
                  <a:pt x="98347" y="89972"/>
                </a:lnTo>
                <a:lnTo>
                  <a:pt x="91464" y="101394"/>
                </a:lnTo>
                <a:lnTo>
                  <a:pt x="70283" y="155919"/>
                </a:lnTo>
                <a:lnTo>
                  <a:pt x="59345" y="201930"/>
                </a:lnTo>
                <a:lnTo>
                  <a:pt x="56586" y="229668"/>
                </a:lnTo>
                <a:lnTo>
                  <a:pt x="62942" y="241638"/>
                </a:lnTo>
                <a:lnTo>
                  <a:pt x="144560" y="241638"/>
                </a:lnTo>
                <a:lnTo>
                  <a:pt x="128651" y="269595"/>
                </a:lnTo>
                <a:lnTo>
                  <a:pt x="89888" y="296763"/>
                </a:lnTo>
                <a:lnTo>
                  <a:pt x="42626" y="298641"/>
                </a:lnTo>
                <a:close/>
              </a:path>
              <a:path w="171450" h="299084">
                <a:moveTo>
                  <a:pt x="92890" y="89972"/>
                </a:moveTo>
                <a:lnTo>
                  <a:pt x="76336" y="75820"/>
                </a:lnTo>
                <a:lnTo>
                  <a:pt x="72272" y="54480"/>
                </a:lnTo>
                <a:lnTo>
                  <a:pt x="86307" y="35637"/>
                </a:lnTo>
                <a:lnTo>
                  <a:pt x="126809" y="28151"/>
                </a:lnTo>
                <a:lnTo>
                  <a:pt x="138242" y="37969"/>
                </a:lnTo>
                <a:lnTo>
                  <a:pt x="126743" y="55782"/>
                </a:lnTo>
                <a:lnTo>
                  <a:pt x="107184" y="75308"/>
                </a:lnTo>
                <a:lnTo>
                  <a:pt x="98759" y="89290"/>
                </a:lnTo>
                <a:lnTo>
                  <a:pt x="92890" y="89972"/>
                </a:lnTo>
                <a:close/>
              </a:path>
              <a:path w="171450" h="299084">
                <a:moveTo>
                  <a:pt x="138242" y="37969"/>
                </a:moveTo>
                <a:lnTo>
                  <a:pt x="126809" y="28151"/>
                </a:lnTo>
                <a:lnTo>
                  <a:pt x="138339" y="28151"/>
                </a:lnTo>
                <a:lnTo>
                  <a:pt x="139808" y="35542"/>
                </a:lnTo>
                <a:lnTo>
                  <a:pt x="138242" y="37969"/>
                </a:lnTo>
                <a:close/>
              </a:path>
              <a:path w="171450" h="299084">
                <a:moveTo>
                  <a:pt x="98759" y="89290"/>
                </a:moveTo>
                <a:lnTo>
                  <a:pt x="107184" y="75308"/>
                </a:lnTo>
                <a:lnTo>
                  <a:pt x="126743" y="55782"/>
                </a:lnTo>
                <a:lnTo>
                  <a:pt x="138242" y="37969"/>
                </a:lnTo>
                <a:lnTo>
                  <a:pt x="153510" y="51082"/>
                </a:lnTo>
                <a:lnTo>
                  <a:pt x="164251" y="80173"/>
                </a:lnTo>
                <a:lnTo>
                  <a:pt x="106169" y="80173"/>
                </a:lnTo>
                <a:lnTo>
                  <a:pt x="106793" y="85359"/>
                </a:lnTo>
                <a:lnTo>
                  <a:pt x="108401" y="88169"/>
                </a:lnTo>
                <a:lnTo>
                  <a:pt x="98759" y="89290"/>
                </a:lnTo>
                <a:close/>
              </a:path>
              <a:path w="171450" h="299084">
                <a:moveTo>
                  <a:pt x="108401" y="88169"/>
                </a:moveTo>
                <a:lnTo>
                  <a:pt x="106793" y="85359"/>
                </a:lnTo>
                <a:lnTo>
                  <a:pt x="106169" y="80173"/>
                </a:lnTo>
                <a:lnTo>
                  <a:pt x="111044" y="80646"/>
                </a:lnTo>
                <a:lnTo>
                  <a:pt x="116176" y="83947"/>
                </a:lnTo>
                <a:lnTo>
                  <a:pt x="116322" y="87248"/>
                </a:lnTo>
                <a:lnTo>
                  <a:pt x="108401" y="88169"/>
                </a:lnTo>
                <a:close/>
              </a:path>
              <a:path w="171450" h="299084">
                <a:moveTo>
                  <a:pt x="144560" y="241638"/>
                </a:moveTo>
                <a:lnTo>
                  <a:pt x="62942" y="241638"/>
                </a:lnTo>
                <a:lnTo>
                  <a:pt x="83461" y="230956"/>
                </a:lnTo>
                <a:lnTo>
                  <a:pt x="97194" y="207224"/>
                </a:lnTo>
                <a:lnTo>
                  <a:pt x="109648" y="155739"/>
                </a:lnTo>
                <a:lnTo>
                  <a:pt x="112197" y="114091"/>
                </a:lnTo>
                <a:lnTo>
                  <a:pt x="110528" y="100566"/>
                </a:lnTo>
                <a:lnTo>
                  <a:pt x="109612" y="96011"/>
                </a:lnTo>
                <a:lnTo>
                  <a:pt x="109160" y="89495"/>
                </a:lnTo>
                <a:lnTo>
                  <a:pt x="108401" y="88169"/>
                </a:lnTo>
                <a:lnTo>
                  <a:pt x="116322" y="87248"/>
                </a:lnTo>
                <a:lnTo>
                  <a:pt x="116176" y="83947"/>
                </a:lnTo>
                <a:lnTo>
                  <a:pt x="111044" y="80646"/>
                </a:lnTo>
                <a:lnTo>
                  <a:pt x="106169" y="80173"/>
                </a:lnTo>
                <a:lnTo>
                  <a:pt x="164251" y="80173"/>
                </a:lnTo>
                <a:lnTo>
                  <a:pt x="167836" y="89881"/>
                </a:lnTo>
                <a:lnTo>
                  <a:pt x="171212" y="130000"/>
                </a:lnTo>
                <a:lnTo>
                  <a:pt x="166222" y="177134"/>
                </a:lnTo>
                <a:lnTo>
                  <a:pt x="153065" y="226692"/>
                </a:lnTo>
                <a:lnTo>
                  <a:pt x="144560" y="241638"/>
                </a:lnTo>
                <a:close/>
              </a:path>
              <a:path w="171450" h="299084">
                <a:moveTo>
                  <a:pt x="98347" y="89972"/>
                </a:moveTo>
                <a:lnTo>
                  <a:pt x="92890" y="89972"/>
                </a:lnTo>
                <a:lnTo>
                  <a:pt x="98759" y="89290"/>
                </a:lnTo>
                <a:lnTo>
                  <a:pt x="98347" y="8997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9885" y="9282039"/>
            <a:ext cx="163154" cy="2386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7651" y="9740433"/>
            <a:ext cx="143677" cy="215026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6864032" y="9888931"/>
            <a:ext cx="182245" cy="247650"/>
          </a:xfrm>
          <a:custGeom>
            <a:avLst/>
            <a:gdLst/>
            <a:ahLst/>
            <a:cxnLst/>
            <a:rect l="l" t="t" r="r" b="b"/>
            <a:pathLst>
              <a:path w="182245" h="247650">
                <a:moveTo>
                  <a:pt x="181876" y="35509"/>
                </a:moveTo>
                <a:lnTo>
                  <a:pt x="177863" y="14262"/>
                </a:lnTo>
                <a:lnTo>
                  <a:pt x="171513" y="8813"/>
                </a:lnTo>
                <a:lnTo>
                  <a:pt x="161239" y="0"/>
                </a:lnTo>
                <a:lnTo>
                  <a:pt x="137642" y="2413"/>
                </a:lnTo>
                <a:lnTo>
                  <a:pt x="126288" y="10718"/>
                </a:lnTo>
                <a:lnTo>
                  <a:pt x="110337" y="16230"/>
                </a:lnTo>
                <a:lnTo>
                  <a:pt x="106260" y="27698"/>
                </a:lnTo>
                <a:lnTo>
                  <a:pt x="90500" y="42710"/>
                </a:lnTo>
                <a:lnTo>
                  <a:pt x="62306" y="74599"/>
                </a:lnTo>
                <a:lnTo>
                  <a:pt x="35687" y="110439"/>
                </a:lnTo>
                <a:lnTo>
                  <a:pt x="14109" y="147320"/>
                </a:lnTo>
                <a:lnTo>
                  <a:pt x="1054" y="182346"/>
                </a:lnTo>
                <a:lnTo>
                  <a:pt x="0" y="212598"/>
                </a:lnTo>
                <a:lnTo>
                  <a:pt x="14427" y="235178"/>
                </a:lnTo>
                <a:lnTo>
                  <a:pt x="47815" y="247192"/>
                </a:lnTo>
                <a:lnTo>
                  <a:pt x="77368" y="242354"/>
                </a:lnTo>
                <a:lnTo>
                  <a:pt x="106184" y="222846"/>
                </a:lnTo>
                <a:lnTo>
                  <a:pt x="129374" y="196113"/>
                </a:lnTo>
                <a:lnTo>
                  <a:pt x="132410" y="192620"/>
                </a:lnTo>
                <a:lnTo>
                  <a:pt x="154190" y="155663"/>
                </a:lnTo>
                <a:lnTo>
                  <a:pt x="169684" y="115938"/>
                </a:lnTo>
                <a:lnTo>
                  <a:pt x="177050" y="77431"/>
                </a:lnTo>
                <a:lnTo>
                  <a:pt x="174498" y="45148"/>
                </a:lnTo>
                <a:lnTo>
                  <a:pt x="181876" y="35509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3351" y="10330202"/>
            <a:ext cx="146903" cy="20991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71344" y="9527741"/>
            <a:ext cx="151457" cy="15533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6921" y="10393098"/>
            <a:ext cx="142008" cy="166976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28861" y="9961954"/>
            <a:ext cx="138463" cy="18025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47201" y="10296321"/>
            <a:ext cx="124717" cy="16012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460060" y="9574898"/>
            <a:ext cx="95930" cy="189499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395979" y="9173703"/>
            <a:ext cx="133803" cy="217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077957" y="10117179"/>
            <a:ext cx="141093" cy="219640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081168" y="9154231"/>
            <a:ext cx="118714" cy="16325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787583" y="8975928"/>
            <a:ext cx="144867" cy="15494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077549" y="9719361"/>
            <a:ext cx="139555" cy="200883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73105" y="10107165"/>
            <a:ext cx="124980" cy="170399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6737553" y="9709848"/>
            <a:ext cx="118110" cy="194945"/>
          </a:xfrm>
          <a:custGeom>
            <a:avLst/>
            <a:gdLst/>
            <a:ahLst/>
            <a:cxnLst/>
            <a:rect l="l" t="t" r="r" b="b"/>
            <a:pathLst>
              <a:path w="118109" h="194945">
                <a:moveTo>
                  <a:pt x="117551" y="90322"/>
                </a:moveTo>
                <a:lnTo>
                  <a:pt x="111683" y="52425"/>
                </a:lnTo>
                <a:lnTo>
                  <a:pt x="110845" y="50888"/>
                </a:lnTo>
                <a:lnTo>
                  <a:pt x="105600" y="41160"/>
                </a:lnTo>
                <a:lnTo>
                  <a:pt x="109613" y="35509"/>
                </a:lnTo>
                <a:lnTo>
                  <a:pt x="105460" y="13995"/>
                </a:lnTo>
                <a:lnTo>
                  <a:pt x="96469" y="6337"/>
                </a:lnTo>
                <a:lnTo>
                  <a:pt x="89014" y="0"/>
                </a:lnTo>
                <a:lnTo>
                  <a:pt x="65862" y="3213"/>
                </a:lnTo>
                <a:lnTo>
                  <a:pt x="61531" y="7175"/>
                </a:lnTo>
                <a:lnTo>
                  <a:pt x="55041" y="7937"/>
                </a:lnTo>
                <a:lnTo>
                  <a:pt x="55041" y="64808"/>
                </a:lnTo>
                <a:lnTo>
                  <a:pt x="54241" y="64719"/>
                </a:lnTo>
                <a:lnTo>
                  <a:pt x="55041" y="64808"/>
                </a:lnTo>
                <a:lnTo>
                  <a:pt x="55041" y="7937"/>
                </a:lnTo>
                <a:lnTo>
                  <a:pt x="31203" y="10693"/>
                </a:lnTo>
                <a:lnTo>
                  <a:pt x="13703" y="27444"/>
                </a:lnTo>
                <a:lnTo>
                  <a:pt x="12407" y="49872"/>
                </a:lnTo>
                <a:lnTo>
                  <a:pt x="20967" y="62128"/>
                </a:lnTo>
                <a:lnTo>
                  <a:pt x="11379" y="85128"/>
                </a:lnTo>
                <a:lnTo>
                  <a:pt x="2717" y="115290"/>
                </a:lnTo>
                <a:lnTo>
                  <a:pt x="0" y="132041"/>
                </a:lnTo>
                <a:lnTo>
                  <a:pt x="12" y="149847"/>
                </a:lnTo>
                <a:lnTo>
                  <a:pt x="4140" y="166751"/>
                </a:lnTo>
                <a:lnTo>
                  <a:pt x="13792" y="180797"/>
                </a:lnTo>
                <a:lnTo>
                  <a:pt x="27622" y="190195"/>
                </a:lnTo>
                <a:lnTo>
                  <a:pt x="42951" y="194589"/>
                </a:lnTo>
                <a:lnTo>
                  <a:pt x="58864" y="193890"/>
                </a:lnTo>
                <a:lnTo>
                  <a:pt x="74523" y="188087"/>
                </a:lnTo>
                <a:lnTo>
                  <a:pt x="98806" y="164426"/>
                </a:lnTo>
                <a:lnTo>
                  <a:pt x="107632" y="143154"/>
                </a:lnTo>
                <a:lnTo>
                  <a:pt x="113207" y="129743"/>
                </a:lnTo>
                <a:lnTo>
                  <a:pt x="117551" y="9032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048817" y="10546437"/>
            <a:ext cx="184632" cy="14115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6959689" y="10654220"/>
            <a:ext cx="111125" cy="33655"/>
          </a:xfrm>
          <a:custGeom>
            <a:avLst/>
            <a:gdLst/>
            <a:ahLst/>
            <a:cxnLst/>
            <a:rect l="l" t="t" r="r" b="b"/>
            <a:pathLst>
              <a:path w="111125" h="33654">
                <a:moveTo>
                  <a:pt x="110769" y="33375"/>
                </a:moveTo>
                <a:lnTo>
                  <a:pt x="108635" y="28384"/>
                </a:lnTo>
                <a:lnTo>
                  <a:pt x="82753" y="9893"/>
                </a:lnTo>
                <a:lnTo>
                  <a:pt x="64084" y="6438"/>
                </a:lnTo>
                <a:lnTo>
                  <a:pt x="62268" y="4279"/>
                </a:lnTo>
                <a:lnTo>
                  <a:pt x="60401" y="3898"/>
                </a:lnTo>
                <a:lnTo>
                  <a:pt x="40665" y="0"/>
                </a:lnTo>
                <a:lnTo>
                  <a:pt x="28816" y="8026"/>
                </a:lnTo>
                <a:lnTo>
                  <a:pt x="17767" y="10134"/>
                </a:lnTo>
                <a:lnTo>
                  <a:pt x="355" y="27051"/>
                </a:lnTo>
                <a:lnTo>
                  <a:pt x="0" y="33375"/>
                </a:lnTo>
                <a:lnTo>
                  <a:pt x="9042" y="33375"/>
                </a:lnTo>
                <a:lnTo>
                  <a:pt x="36817" y="33375"/>
                </a:lnTo>
                <a:lnTo>
                  <a:pt x="43865" y="33375"/>
                </a:lnTo>
                <a:lnTo>
                  <a:pt x="73914" y="33375"/>
                </a:lnTo>
                <a:lnTo>
                  <a:pt x="110769" y="33375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383763" y="10358962"/>
            <a:ext cx="164170" cy="1797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9982" y="179949"/>
            <a:ext cx="4460875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4CD06-111F-165D-0B12-B0BBA16F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9855F7-BD65-F505-9168-C9B2E6DAC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19C5F94-D99B-1414-1F70-C028F7F7F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15"/>
            <a:ext cx="7556499" cy="1068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78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UD デジタル 教科書体 NK-R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レクチャンネルチラシ</dc:title>
  <dc:creator>NPO法人笑顔工場</dc:creator>
  <cp:keywords>DAFbi8f33_k,BAEOA7hr2jA</cp:keywords>
  <cp:lastModifiedBy>Keiko Semba</cp:lastModifiedBy>
  <cp:revision>4</cp:revision>
  <dcterms:created xsi:type="dcterms:W3CDTF">2023-04-07T05:50:45Z</dcterms:created>
  <dcterms:modified xsi:type="dcterms:W3CDTF">2023-06-21T07:22:48Z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2023-04-07T00:00:00Z</vt:filetime>
  </property>
</Properties>
</file>